
<file path=[Content_Types].xml><?xml version="1.0" encoding="utf-8"?>
<Types xmlns="http://schemas.openxmlformats.org/package/2006/content-types">
  <Default Extension="bmp" ContentType="image/bmp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>
        <p:scale>
          <a:sx n="75" d="100"/>
          <a:sy n="75" d="100"/>
        </p:scale>
        <p:origin x="96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mp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25D0A-6B81-4CFB-8D5B-D85393C4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0997" b="14003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B5AD11-9B81-44C4-9F93-FD3550391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753529"/>
            <a:ext cx="8991600" cy="1645759"/>
          </a:xfrm>
        </p:spPr>
        <p:txBody>
          <a:bodyPr>
            <a:normAutofit/>
          </a:bodyPr>
          <a:lstStyle/>
          <a:p>
            <a:r>
              <a:rPr lang="en-US" sz="3800"/>
              <a:t>Duck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0C1D0-6AD2-40FC-B4EB-C05ABFDC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704731"/>
            <a:ext cx="6801612" cy="861169"/>
          </a:xfrm>
        </p:spPr>
        <p:txBody>
          <a:bodyPr>
            <a:normAutofit/>
          </a:bodyPr>
          <a:lstStyle/>
          <a:p>
            <a:r>
              <a:rPr lang="en-US" dirty="0"/>
              <a:t>UW Stout IEEE</a:t>
            </a:r>
          </a:p>
          <a:p>
            <a:r>
              <a:rPr lang="en-US" dirty="0"/>
              <a:t>Jack Hildebrandt</a:t>
            </a:r>
          </a:p>
        </p:txBody>
      </p:sp>
    </p:spTree>
    <p:extLst>
      <p:ext uri="{BB962C8B-B14F-4D97-AF65-F5344CB8AC3E}">
        <p14:creationId xmlns:p14="http://schemas.microsoft.com/office/powerpoint/2010/main" val="381532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3058-E946-40C2-9013-095F5B22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651C7-9F6B-421F-AEBD-83E7BD7B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429000"/>
            <a:ext cx="2391664" cy="1298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Insert battery. </a:t>
            </a:r>
          </a:p>
          <a:p>
            <a:pPr marL="0" indent="0">
              <a:buNone/>
            </a:pPr>
            <a:r>
              <a:rPr lang="en-US" sz="2800" dirty="0"/>
              <a:t>Does it flash?</a:t>
            </a:r>
          </a:p>
        </p:txBody>
      </p:sp>
    </p:spTree>
    <p:extLst>
      <p:ext uri="{BB962C8B-B14F-4D97-AF65-F5344CB8AC3E}">
        <p14:creationId xmlns:p14="http://schemas.microsoft.com/office/powerpoint/2010/main" val="350580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4437-BD1D-40F7-8679-09461086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>
            <a:normAutofit/>
          </a:bodyPr>
          <a:lstStyle/>
          <a:p>
            <a:r>
              <a:rPr lang="en-US" dirty="0"/>
              <a:t>Inserting into duck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E93CB6-56B0-4E1A-9C9D-CED17AA5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r>
              <a:rPr lang="en-US" sz="2400" b="1" i="1" dirty="0"/>
              <a:t>Carefully </a:t>
            </a:r>
            <a:r>
              <a:rPr lang="en-US" sz="2400" dirty="0"/>
              <a:t>cut a hole the approximate width and height of the circuit board. </a:t>
            </a:r>
          </a:p>
          <a:p>
            <a:endParaRPr lang="en-US" sz="2400" dirty="0"/>
          </a:p>
          <a:p>
            <a:r>
              <a:rPr lang="en-US" sz="2400" b="1" i="1" dirty="0"/>
              <a:t>Make sure LED and capacitor are in/around the duck’s head</a:t>
            </a:r>
          </a:p>
          <a:p>
            <a:pPr marL="0" indent="0">
              <a:buNone/>
            </a:pPr>
            <a:endParaRPr lang="en-US" sz="2400" b="1" i="1" dirty="0"/>
          </a:p>
          <a:p>
            <a:r>
              <a:rPr lang="en-US" sz="2400" dirty="0"/>
              <a:t>Seal hole with electrical tape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9B625-BFB7-4561-BF46-8C535421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29" y="2475145"/>
            <a:ext cx="2448661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B6A00-CCE3-47BF-9F86-C9BE57BB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744" y="2475145"/>
            <a:ext cx="2448661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08394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277A86-E003-4FDD-8A2B-ED28DC1E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BBCA0-285E-4919-9917-0BAB6287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05" y="267630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Decorate duck!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95F40-0017-4121-A2C3-7609E2415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D7AF4-50EA-41A9-AB72-D0CE9CF00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349EE-5F73-4F8B-9211-F1B098FC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64" y="1033433"/>
            <a:ext cx="3355848" cy="44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EFE7-6C1B-476B-A91A-3CAC322E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555 timers. How do they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0756F-074B-456F-89EE-766A59A5D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027" y="1434972"/>
            <a:ext cx="1331595" cy="1331595"/>
          </a:xfr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356A896-40AB-41A0-B2DA-785FA622A555}"/>
              </a:ext>
            </a:extLst>
          </p:cNvPr>
          <p:cNvSpPr/>
          <p:nvPr/>
        </p:nvSpPr>
        <p:spPr>
          <a:xfrm rot="5400000">
            <a:off x="10027683" y="1782614"/>
            <a:ext cx="336689" cy="438245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36870-3B1F-431D-AAD6-990E89D4A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8036"/>
          <a:stretch/>
        </p:blipFill>
        <p:spPr>
          <a:xfrm>
            <a:off x="8500577" y="2997708"/>
            <a:ext cx="3390900" cy="289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E112D4-999D-4DEF-9E43-7F24138BBE45}"/>
              </a:ext>
            </a:extLst>
          </p:cNvPr>
          <p:cNvSpPr txBox="1"/>
          <p:nvPr/>
        </p:nvSpPr>
        <p:spPr>
          <a:xfrm>
            <a:off x="1879600" y="2673264"/>
            <a:ext cx="6337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Three modes of operation: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Astable</a:t>
            </a:r>
            <a:r>
              <a:rPr lang="en-US" sz="2000" dirty="0"/>
              <a:t> mode – Works like a clock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Monostable mode – Generates single pulses, PWM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Bistable</a:t>
            </a:r>
            <a:r>
              <a:rPr lang="en-US" sz="2000" dirty="0"/>
              <a:t> mode – Works similar to a flip-flop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Operate between 5 and 18 Volts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CMOS versions run at lower voltages &gt;2v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workshop uses a CMOS 555 timer (TLC555)</a:t>
            </a:r>
          </a:p>
        </p:txBody>
      </p:sp>
    </p:spTree>
    <p:extLst>
      <p:ext uri="{BB962C8B-B14F-4D97-AF65-F5344CB8AC3E}">
        <p14:creationId xmlns:p14="http://schemas.microsoft.com/office/powerpoint/2010/main" val="237954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EC02-27E5-481A-AEA0-84B0E355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72" y="7411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The circuit:  </a:t>
            </a:r>
            <a:r>
              <a:rPr lang="en-US" sz="2800" kern="1200" cap="all" spc="200" baseline="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Astable</a:t>
            </a:r>
            <a:r>
              <a:rPr lang="en-US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Mode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5AFB1C8-355E-4D92-B894-A209E2C2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6B5EE-C4B4-4837-969A-C3DE1F728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86" r="9247"/>
          <a:stretch/>
        </p:blipFill>
        <p:spPr>
          <a:xfrm>
            <a:off x="5063997" y="135072"/>
            <a:ext cx="6718300" cy="6404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6362B4-DE08-4B26-B4B9-0CE6537B8BB5}"/>
              </a:ext>
            </a:extLst>
          </p:cNvPr>
          <p:cNvSpPr txBox="1"/>
          <p:nvPr/>
        </p:nvSpPr>
        <p:spPr>
          <a:xfrm>
            <a:off x="177800" y="3071337"/>
            <a:ext cx="43306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24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</a:t>
            </a:r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0.69*C1*(R1+R2)</a:t>
            </a:r>
          </a:p>
          <a:p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24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off</a:t>
            </a:r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0.69*C1*R2</a:t>
            </a:r>
          </a:p>
          <a:p>
            <a:endParaRPr lang="en-US" sz="2400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32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</a:t>
            </a:r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1.5484 Sec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32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off</a:t>
            </a:r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0.7742 Sec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35CA7E-10DE-4133-9F34-75CA3F891E39}"/>
              </a:ext>
            </a:extLst>
          </p:cNvPr>
          <p:cNvSpPr/>
          <p:nvPr/>
        </p:nvSpPr>
        <p:spPr>
          <a:xfrm>
            <a:off x="10731500" y="2565400"/>
            <a:ext cx="6985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E69742-7C71-467E-B140-8FF9C62B10F1}"/>
              </a:ext>
            </a:extLst>
          </p:cNvPr>
          <p:cNvSpPr/>
          <p:nvPr/>
        </p:nvSpPr>
        <p:spPr>
          <a:xfrm>
            <a:off x="10731500" y="4120612"/>
            <a:ext cx="6985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A40979-3491-4244-AB57-CD064AF51EC0}"/>
              </a:ext>
            </a:extLst>
          </p:cNvPr>
          <p:cNvSpPr/>
          <p:nvPr/>
        </p:nvSpPr>
        <p:spPr>
          <a:xfrm>
            <a:off x="10731500" y="5106584"/>
            <a:ext cx="6985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4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9504-3F2A-451A-8CB3-11A5999F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duck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D8549-0763-4EFE-AD80-775A14CB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72" b="28659"/>
          <a:stretch/>
        </p:blipFill>
        <p:spPr>
          <a:xfrm>
            <a:off x="2231136" y="2402379"/>
            <a:ext cx="7729728" cy="3702675"/>
          </a:xfrm>
        </p:spPr>
      </p:pic>
    </p:spTree>
    <p:extLst>
      <p:ext uri="{BB962C8B-B14F-4D97-AF65-F5344CB8AC3E}">
        <p14:creationId xmlns:p14="http://schemas.microsoft.com/office/powerpoint/2010/main" val="321638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8EB1-B30C-4738-B87C-79646DEE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First components:</a:t>
            </a:r>
            <a:br>
              <a:rPr lang="en-US" sz="2400" dirty="0"/>
            </a:br>
            <a:br>
              <a:rPr lang="en-US" sz="2400" dirty="0"/>
            </a:br>
            <a:r>
              <a:rPr lang="en-US" sz="1600" dirty="0"/>
              <a:t>LED and Capacitor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3E0D5-69A3-42ED-BC42-D431391E5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 r="6874"/>
          <a:stretch/>
        </p:blipFill>
        <p:spPr>
          <a:xfrm>
            <a:off x="0" y="10"/>
            <a:ext cx="4657325" cy="685799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A7940A-5322-4480-A7C6-E59D3D729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933" t="29723" r="31391" b="47125"/>
          <a:stretch/>
        </p:blipFill>
        <p:spPr>
          <a:xfrm>
            <a:off x="7950218" y="2311400"/>
            <a:ext cx="2285982" cy="2095500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A1577CF-4FE5-4E76-B129-5A97833E0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7" r="50370" b="11111"/>
          <a:stretch/>
        </p:blipFill>
        <p:spPr>
          <a:xfrm rot="5400000">
            <a:off x="8362959" y="4418493"/>
            <a:ext cx="1460500" cy="2285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9A0D59-B967-40FF-A080-E448466359F3}"/>
              </a:ext>
            </a:extLst>
          </p:cNvPr>
          <p:cNvSpPr/>
          <p:nvPr/>
        </p:nvSpPr>
        <p:spPr>
          <a:xfrm>
            <a:off x="1955800" y="2311400"/>
            <a:ext cx="723900" cy="39370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10B8C-A20D-4010-8CD2-F9411D58860B}"/>
              </a:ext>
            </a:extLst>
          </p:cNvPr>
          <p:cNvSpPr/>
          <p:nvPr/>
        </p:nvSpPr>
        <p:spPr>
          <a:xfrm>
            <a:off x="8408151" y="3162300"/>
            <a:ext cx="862849" cy="40640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D1909-C856-4596-BD19-663EDF2E50E8}"/>
              </a:ext>
            </a:extLst>
          </p:cNvPr>
          <p:cNvSpPr txBox="1"/>
          <p:nvPr/>
        </p:nvSpPr>
        <p:spPr>
          <a:xfrm>
            <a:off x="5066549" y="2846169"/>
            <a:ext cx="189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 part of LED matches with PCB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5666B0-3DD5-4D94-A018-DEC42AC93DB8}"/>
              </a:ext>
            </a:extLst>
          </p:cNvPr>
          <p:cNvCxnSpPr/>
          <p:nvPr/>
        </p:nvCxnSpPr>
        <p:spPr>
          <a:xfrm flipH="1" flipV="1">
            <a:off x="7073900" y="3251200"/>
            <a:ext cx="1219200" cy="17780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03DE56-7B36-4262-9EAD-8D1ED5AE76DC}"/>
              </a:ext>
            </a:extLst>
          </p:cNvPr>
          <p:cNvCxnSpPr>
            <a:cxnSpLocks/>
          </p:cNvCxnSpPr>
          <p:nvPr/>
        </p:nvCxnSpPr>
        <p:spPr>
          <a:xfrm flipH="1" flipV="1">
            <a:off x="2908300" y="2508250"/>
            <a:ext cx="2019300" cy="52705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436968-E07E-4FFF-B08B-170CC9F9903D}"/>
              </a:ext>
            </a:extLst>
          </p:cNvPr>
          <p:cNvSpPr/>
          <p:nvPr/>
        </p:nvSpPr>
        <p:spPr>
          <a:xfrm>
            <a:off x="8610601" y="5288433"/>
            <a:ext cx="533400" cy="590792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1547F-CF79-49CC-AC48-EC515B08BD1D}"/>
              </a:ext>
            </a:extLst>
          </p:cNvPr>
          <p:cNvCxnSpPr>
            <a:cxnSpLocks/>
          </p:cNvCxnSpPr>
          <p:nvPr/>
        </p:nvCxnSpPr>
        <p:spPr>
          <a:xfrm>
            <a:off x="7518402" y="5650384"/>
            <a:ext cx="1092199" cy="0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342A77-253E-4ACF-B617-0FEEDC774193}"/>
              </a:ext>
            </a:extLst>
          </p:cNvPr>
          <p:cNvSpPr txBox="1"/>
          <p:nvPr/>
        </p:nvSpPr>
        <p:spPr>
          <a:xfrm>
            <a:off x="5480053" y="5327218"/>
            <a:ext cx="189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stripe should be pointed to “C1” label as show</a:t>
            </a:r>
          </a:p>
        </p:txBody>
      </p:sp>
    </p:spTree>
    <p:extLst>
      <p:ext uri="{BB962C8B-B14F-4D97-AF65-F5344CB8AC3E}">
        <p14:creationId xmlns:p14="http://schemas.microsoft.com/office/powerpoint/2010/main" val="10437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94D9-1D36-4C8A-B5A8-9CB1B707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E759E-F80A-4B20-9C82-3C1650F87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05" t="17942" r="17062" b="33156"/>
          <a:stretch/>
        </p:blipFill>
        <p:spPr>
          <a:xfrm>
            <a:off x="2231136" y="2374899"/>
            <a:ext cx="4203700" cy="40767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5D4EC-BAAF-406F-BE2E-4C9C0FA69064}"/>
              </a:ext>
            </a:extLst>
          </p:cNvPr>
          <p:cNvSpPr txBox="1"/>
          <p:nvPr/>
        </p:nvSpPr>
        <p:spPr>
          <a:xfrm>
            <a:off x="7035800" y="2743200"/>
            <a:ext cx="4635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330 </a:t>
            </a:r>
            <a:r>
              <a:rPr lang="el-GR" dirty="0"/>
              <a:t>Ω</a:t>
            </a:r>
            <a:r>
              <a:rPr lang="en-US" dirty="0"/>
              <a:t> blue resistor (R3) goes next to LED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5.1K </a:t>
            </a:r>
            <a:r>
              <a:rPr lang="el-GR" dirty="0"/>
              <a:t>Ω</a:t>
            </a:r>
            <a:r>
              <a:rPr lang="en-US" dirty="0"/>
              <a:t> tan resistors (R1 &amp; R2) go on the sides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Tan resistors won’t quite fit.  Angle them up (see example board)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970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B965-AA15-41EE-90C6-44C1381F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 dirty="0"/>
              <a:t>555 timer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0A4245E-8172-40DF-A920-12E177363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496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BA0F-9D92-40B6-816E-AA4056F5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Bend pins in so they can fit in the holes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Make sure the circle shown in the photo matches your 555 timer.  That’s a position indicator.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0607F4-F9C8-4E99-BC05-67B01A538974}"/>
              </a:ext>
            </a:extLst>
          </p:cNvPr>
          <p:cNvSpPr/>
          <p:nvPr/>
        </p:nvSpPr>
        <p:spPr>
          <a:xfrm>
            <a:off x="2501900" y="3200400"/>
            <a:ext cx="774700" cy="67310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FBB5-AA89-47B5-A8B1-20FD29BC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holder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F02D69-1C37-4EA7-AC41-2FBB9FF67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914"/>
          <a:stretch/>
        </p:blipFill>
        <p:spPr>
          <a:xfrm>
            <a:off x="6096000" y="2556932"/>
            <a:ext cx="3966464" cy="333637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A8795-B451-47A1-B2CC-2450F8BC851F}"/>
              </a:ext>
            </a:extLst>
          </p:cNvPr>
          <p:cNvSpPr txBox="1"/>
          <p:nvPr/>
        </p:nvSpPr>
        <p:spPr>
          <a:xfrm>
            <a:off x="2231136" y="2705100"/>
            <a:ext cx="33441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 into two holes.</a:t>
            </a:r>
          </a:p>
          <a:p>
            <a:endParaRPr lang="en-US" sz="2800" dirty="0"/>
          </a:p>
          <a:p>
            <a:r>
              <a:rPr lang="en-US" sz="2800" dirty="0"/>
              <a:t>Make sure orientation matches picture</a:t>
            </a:r>
          </a:p>
        </p:txBody>
      </p:sp>
    </p:spTree>
    <p:extLst>
      <p:ext uri="{BB962C8B-B14F-4D97-AF65-F5344CB8AC3E}">
        <p14:creationId xmlns:p14="http://schemas.microsoft.com/office/powerpoint/2010/main" val="383753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07FC-5413-421D-9CCD-6A83B62A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 dirty="0"/>
              <a:t>Soldering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2F12C3-71DC-4FB8-B19E-02378C60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sz="2800" dirty="0"/>
              <a:t>Solder from side shown</a:t>
            </a:r>
          </a:p>
          <a:p>
            <a:r>
              <a:rPr lang="en-US" sz="2800" dirty="0"/>
              <a:t>Snip excess wire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07D2E-E5FE-42CB-BFB6-2EF697B20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" r="6886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0344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256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Corbel</vt:lpstr>
      <vt:lpstr>Gill Sans MT</vt:lpstr>
      <vt:lpstr>Hack</vt:lpstr>
      <vt:lpstr>Parcel</vt:lpstr>
      <vt:lpstr>Duck Workshop</vt:lpstr>
      <vt:lpstr>555 timers. How do they work</vt:lpstr>
      <vt:lpstr>The circuit:  Astable Mode</vt:lpstr>
      <vt:lpstr>Build a duck</vt:lpstr>
      <vt:lpstr>First components:  LED and Capacitor</vt:lpstr>
      <vt:lpstr>Resistors</vt:lpstr>
      <vt:lpstr>555 timer</vt:lpstr>
      <vt:lpstr>Battery holder</vt:lpstr>
      <vt:lpstr>Soldering</vt:lpstr>
      <vt:lpstr>Test</vt:lpstr>
      <vt:lpstr>Inserting into duck</vt:lpstr>
      <vt:lpstr>Decorate duck!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Duck Workshop</dc:title>
  <dc:creator>Jack Hildebrandt</dc:creator>
  <cp:lastModifiedBy>Jack Hildebrandt</cp:lastModifiedBy>
  <cp:revision>3</cp:revision>
  <dcterms:created xsi:type="dcterms:W3CDTF">2019-11-03T17:06:55Z</dcterms:created>
  <dcterms:modified xsi:type="dcterms:W3CDTF">2019-11-03T17:48:47Z</dcterms:modified>
</cp:coreProperties>
</file>